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6" d="100"/>
          <a:sy n="56" d="100"/>
        </p:scale>
        <p:origin x="730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gradFill>
              <a:gsLst>
                <a:gs pos="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lin ang="5400000" scaled="1"/>
            </a:gra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062-436D-98D1-CFAA6CBCD59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gradFill>
              <a:gsLst>
                <a:gs pos="0">
                  <a:schemeClr val="accent1"/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5400000" scaled="1"/>
            </a:gra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062-436D-98D1-CFAA6CBCD59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gradFill>
              <a:gsLst>
                <a:gs pos="0">
                  <a:schemeClr val="accent1"/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5400000" scaled="1"/>
            </a:gra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062-436D-98D1-CFAA6CBCD5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78079056"/>
        <c:axId val="978096336"/>
      </c:barChart>
      <c:catAx>
        <c:axId val="97807905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978096336"/>
        <c:crosses val="autoZero"/>
        <c:auto val="1"/>
        <c:lblAlgn val="ctr"/>
        <c:lblOffset val="100"/>
        <c:noMultiLvlLbl val="0"/>
      </c:catAx>
      <c:valAx>
        <c:axId val="9780963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780790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B80-4E02-8D8F-50A65051BB3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B80-4E02-8D8F-50A65051BB3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 w="28575" cap="rnd">
              <a:solidFill>
                <a:schemeClr val="accent1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B80-4E02-8D8F-50A65051BB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978081936"/>
        <c:axId val="978083376"/>
      </c:lineChart>
      <c:catAx>
        <c:axId val="97808193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978083376"/>
        <c:crosses val="autoZero"/>
        <c:auto val="1"/>
        <c:lblAlgn val="ctr"/>
        <c:lblOffset val="100"/>
        <c:noMultiLvlLbl val="0"/>
      </c:catAx>
      <c:valAx>
        <c:axId val="9780833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780819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396F9C-81A7-D1B7-BE9C-5E64370CEA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A451A68-6E0D-C101-6C54-A2964FF962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3761BD-FB90-4D35-4BD1-52A8DE67A8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842E4-CC02-40C7-920F-D695E46BB639}" type="datetimeFigureOut">
              <a:rPr lang="en-IN" smtClean="0"/>
              <a:t>15-11-2024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FA17B6-6F72-0D93-0F8D-D43F1D75EA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BB6000-3385-F4B4-0ACE-F3D70E8189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30DF5-985A-4F45-9423-824EB01FA9F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048863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EB3B6-595B-A487-E211-B1957C8710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092E490-96F1-2F45-A4F1-4F19BB4AAD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59AF5C-AD3D-3C43-BEF1-1FADF6C86A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842E4-CC02-40C7-920F-D695E46BB639}" type="datetimeFigureOut">
              <a:rPr lang="en-IN" smtClean="0"/>
              <a:t>15-11-2024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6266D5-729B-C822-F767-A73128BCAE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27E1ED-9280-1058-8893-3FD008159A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30DF5-985A-4F45-9423-824EB01FA9F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860030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9362688-F7F7-0C1C-FAB4-5B8F2FFBEB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BE9B07A-0345-AAB5-9C6C-EA573870CC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80944E-2FFB-92CC-01A2-872BA4FB1F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842E4-CC02-40C7-920F-D695E46BB639}" type="datetimeFigureOut">
              <a:rPr lang="en-IN" smtClean="0"/>
              <a:t>15-11-2024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6A465C-0AAB-843E-8BE4-E697D534DE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6C6E59-F7B2-6CB6-F127-21363A31D7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30DF5-985A-4F45-9423-824EB01FA9F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16442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BD9D38-A8FC-352D-12D7-22571718A6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00E492-DCD3-DACB-CDD9-2777765C88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67C8B2-0DA7-6744-DBDE-824261BFD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842E4-CC02-40C7-920F-D695E46BB639}" type="datetimeFigureOut">
              <a:rPr lang="en-IN" smtClean="0"/>
              <a:t>15-11-2024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118DD1-9336-F939-CD5D-D2C7A4E64D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7FA3B1-F9A4-7A58-B3A3-233DD2E3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30DF5-985A-4F45-9423-824EB01FA9F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90809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743333-7AC5-5C09-6311-3DB4FE914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5D09DC-C665-45DF-C5D2-1F736987ED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9553D7-D6A4-BBB0-5474-F5BF5A06A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842E4-CC02-40C7-920F-D695E46BB639}" type="datetimeFigureOut">
              <a:rPr lang="en-IN" smtClean="0"/>
              <a:t>15-11-2024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B84A27-EF8E-93A5-5E3A-DB72BCB110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2D7745-53B0-2D27-1341-C149B3D868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30DF5-985A-4F45-9423-824EB01FA9F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825615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0B41CA-A41E-5F1A-8857-1A64C709E0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6D1C3E-27A9-FA3A-B16F-5BB54C9AA3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B51260-F292-17AB-E2C6-36F96E2BA9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98BAF9-EB5C-D14C-4454-D7362880F3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842E4-CC02-40C7-920F-D695E46BB639}" type="datetimeFigureOut">
              <a:rPr lang="en-IN" smtClean="0"/>
              <a:t>15-11-2024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93E0A4-4D19-D226-A119-2350F09AE2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8B4A7B-AA8C-3131-931B-CD164B412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30DF5-985A-4F45-9423-824EB01FA9F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930698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707BAD-7877-9FC0-9838-2DDA5D7105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D8A6D7-2EE7-3B8A-A6A7-D2F3A663D8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DA4672-9D61-3AAB-7BEA-E2D7969FC4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3D7C5A2-FCDE-391E-A383-4ADFAB7522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68330CE-9274-8653-819D-9F9C417447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C80BFE1-13CE-6498-4E06-ABBEF22D8A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842E4-CC02-40C7-920F-D695E46BB639}" type="datetimeFigureOut">
              <a:rPr lang="en-IN" smtClean="0"/>
              <a:t>15-11-2024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0975BE0-3822-C5D5-BC21-A6849495EE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DCBA683-F421-AD3A-1ED1-E79B208294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30DF5-985A-4F45-9423-824EB01FA9F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439443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C2AA14-DEDA-AE03-A66C-B36B46C8B5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8CE49D5-E494-2E65-7A7F-8CC551A0B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842E4-CC02-40C7-920F-D695E46BB639}" type="datetimeFigureOut">
              <a:rPr lang="en-IN" smtClean="0"/>
              <a:t>15-11-2024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471053-DDFD-3A93-717E-693DE448E0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954097-32E8-2F86-19DC-0A8B97F10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30DF5-985A-4F45-9423-824EB01FA9F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903280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CFD4B1B-F1CA-36AD-C398-437D79B5ED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842E4-CC02-40C7-920F-D695E46BB639}" type="datetimeFigureOut">
              <a:rPr lang="en-IN" smtClean="0"/>
              <a:t>15-11-2024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FF45DBD-809C-7C97-5600-7B0AB4875F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FDC1EC-322F-8A47-DD67-7D1807063A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30DF5-985A-4F45-9423-824EB01FA9F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085374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3210A9-47A3-6A9E-E634-AD7CCEF932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872A98-1324-E5B0-464F-B7D927F58A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74BA1D-C7CC-2760-B695-5B03616BD5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9E6B0F-7485-0B69-5598-AF8C64FBC8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842E4-CC02-40C7-920F-D695E46BB639}" type="datetimeFigureOut">
              <a:rPr lang="en-IN" smtClean="0"/>
              <a:t>15-11-2024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F4A232-D882-3E47-4828-90A2B4E5C4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5E3CF2-B798-163B-56E1-323E2FB04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30DF5-985A-4F45-9423-824EB01FA9F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280618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6EE25E-B2EF-A407-E09A-1F4DC7AF0B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702196E-D6CA-EA21-FDA3-DE75BFE28B0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72F53A-CEDA-9C05-AB38-5D3A1FE982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4D0F06-64E7-D558-FB6C-D24AA7CB31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842E4-CC02-40C7-920F-D695E46BB639}" type="datetimeFigureOut">
              <a:rPr lang="en-IN" smtClean="0"/>
              <a:t>15-11-2024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92A4E1-D954-7E2D-4C4F-BEB8F3DD2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19B568-E984-B90D-B9E8-E7D4223783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30DF5-985A-4F45-9423-824EB01FA9F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051008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4E324A0-AFCE-6D0E-3C1C-FA37BEBC7C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7D3CEF-722F-59A1-3AD6-D7D483A800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F48974-F4BC-E58D-003F-57AEF298F2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E9842E4-CC02-40C7-920F-D695E46BB639}" type="datetimeFigureOut">
              <a:rPr lang="en-IN" smtClean="0"/>
              <a:t>15-11-2024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C6B024-B36D-61B7-6C3F-3325003DBB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FE9EE2-3D9E-AABC-244A-6117A1913D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5930DF5-985A-4F45-9423-824EB01FA9F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42893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Top Corners Rounded 4">
            <a:extLst>
              <a:ext uri="{FF2B5EF4-FFF2-40B4-BE49-F238E27FC236}">
                <a16:creationId xmlns:a16="http://schemas.microsoft.com/office/drawing/2014/main" id="{62E74141-E88F-99DB-C65D-8F52B091D24F}"/>
              </a:ext>
            </a:extLst>
          </p:cNvPr>
          <p:cNvSpPr/>
          <p:nvPr/>
        </p:nvSpPr>
        <p:spPr>
          <a:xfrm flipV="1">
            <a:off x="0" y="74670"/>
            <a:ext cx="12195629" cy="1088571"/>
          </a:xfrm>
          <a:prstGeom prst="round2SameRect">
            <a:avLst>
              <a:gd name="adj1" fmla="val 23016"/>
              <a:gd name="adj2" fmla="val 0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144EE92-BC60-344F-0FE2-1222828FBC61}"/>
              </a:ext>
            </a:extLst>
          </p:cNvPr>
          <p:cNvSpPr/>
          <p:nvPr/>
        </p:nvSpPr>
        <p:spPr>
          <a:xfrm>
            <a:off x="333828" y="1402667"/>
            <a:ext cx="2757714" cy="2946401"/>
          </a:xfrm>
          <a:prstGeom prst="roundRect">
            <a:avLst>
              <a:gd name="adj" fmla="val 7225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Rectangle: Top Corners Rounded 6">
            <a:extLst>
              <a:ext uri="{FF2B5EF4-FFF2-40B4-BE49-F238E27FC236}">
                <a16:creationId xmlns:a16="http://schemas.microsoft.com/office/drawing/2014/main" id="{DDD38AA3-6D66-64DB-A33A-F49E56E4C888}"/>
              </a:ext>
            </a:extLst>
          </p:cNvPr>
          <p:cNvSpPr/>
          <p:nvPr/>
        </p:nvSpPr>
        <p:spPr>
          <a:xfrm>
            <a:off x="333828" y="1402667"/>
            <a:ext cx="2757714" cy="665844"/>
          </a:xfrm>
          <a:prstGeom prst="round2SameRect">
            <a:avLst>
              <a:gd name="adj1" fmla="val 26204"/>
              <a:gd name="adj2" fmla="val 0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A51F59CF-EEB5-72BF-9DB6-02ADDA929E49}"/>
              </a:ext>
            </a:extLst>
          </p:cNvPr>
          <p:cNvSpPr/>
          <p:nvPr/>
        </p:nvSpPr>
        <p:spPr>
          <a:xfrm>
            <a:off x="333828" y="4620304"/>
            <a:ext cx="2757714" cy="1937657"/>
          </a:xfrm>
          <a:prstGeom prst="roundRect">
            <a:avLst>
              <a:gd name="adj" fmla="val 7225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1" name="Rectangle: Top Corners Rounded 10">
            <a:extLst>
              <a:ext uri="{FF2B5EF4-FFF2-40B4-BE49-F238E27FC236}">
                <a16:creationId xmlns:a16="http://schemas.microsoft.com/office/drawing/2014/main" id="{6BAD51EF-1288-86C2-EF04-AE620ED356CA}"/>
              </a:ext>
            </a:extLst>
          </p:cNvPr>
          <p:cNvSpPr/>
          <p:nvPr/>
        </p:nvSpPr>
        <p:spPr>
          <a:xfrm>
            <a:off x="333828" y="4620304"/>
            <a:ext cx="2757714" cy="665844"/>
          </a:xfrm>
          <a:prstGeom prst="round2SameRect">
            <a:avLst>
              <a:gd name="adj1" fmla="val 26204"/>
              <a:gd name="adj2" fmla="val 0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1FF6C818-13B4-D114-82E3-BF403CA586BF}"/>
              </a:ext>
            </a:extLst>
          </p:cNvPr>
          <p:cNvSpPr/>
          <p:nvPr/>
        </p:nvSpPr>
        <p:spPr>
          <a:xfrm>
            <a:off x="3289905" y="1390874"/>
            <a:ext cx="2757714" cy="2507344"/>
          </a:xfrm>
          <a:prstGeom prst="roundRect">
            <a:avLst>
              <a:gd name="adj" fmla="val 7225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6" name="Rectangle: Top Corners Rounded 15">
            <a:extLst>
              <a:ext uri="{FF2B5EF4-FFF2-40B4-BE49-F238E27FC236}">
                <a16:creationId xmlns:a16="http://schemas.microsoft.com/office/drawing/2014/main" id="{9DA6408F-2CE2-8A54-B90B-5C7CB6DCF27B}"/>
              </a:ext>
            </a:extLst>
          </p:cNvPr>
          <p:cNvSpPr/>
          <p:nvPr/>
        </p:nvSpPr>
        <p:spPr>
          <a:xfrm>
            <a:off x="3289905" y="1390874"/>
            <a:ext cx="2757714" cy="665844"/>
          </a:xfrm>
          <a:prstGeom prst="round2SameRect">
            <a:avLst>
              <a:gd name="adj1" fmla="val 26204"/>
              <a:gd name="adj2" fmla="val 0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F14AABE1-C9AC-1D78-B387-4901DBF31960}"/>
              </a:ext>
            </a:extLst>
          </p:cNvPr>
          <p:cNvSpPr/>
          <p:nvPr/>
        </p:nvSpPr>
        <p:spPr>
          <a:xfrm>
            <a:off x="3289905" y="4062411"/>
            <a:ext cx="2757714" cy="2507344"/>
          </a:xfrm>
          <a:prstGeom prst="roundRect">
            <a:avLst>
              <a:gd name="adj" fmla="val 7225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8" name="Rectangle: Top Corners Rounded 17">
            <a:extLst>
              <a:ext uri="{FF2B5EF4-FFF2-40B4-BE49-F238E27FC236}">
                <a16:creationId xmlns:a16="http://schemas.microsoft.com/office/drawing/2014/main" id="{DA472FD1-1522-B08C-10BE-F11A540268D1}"/>
              </a:ext>
            </a:extLst>
          </p:cNvPr>
          <p:cNvSpPr/>
          <p:nvPr/>
        </p:nvSpPr>
        <p:spPr>
          <a:xfrm>
            <a:off x="3289905" y="4062411"/>
            <a:ext cx="2757714" cy="665844"/>
          </a:xfrm>
          <a:prstGeom prst="round2SameRect">
            <a:avLst>
              <a:gd name="adj1" fmla="val 26204"/>
              <a:gd name="adj2" fmla="val 0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10DFA0A4-8F07-3F59-42D8-BA115E425EF0}"/>
              </a:ext>
            </a:extLst>
          </p:cNvPr>
          <p:cNvSpPr/>
          <p:nvPr/>
        </p:nvSpPr>
        <p:spPr>
          <a:xfrm>
            <a:off x="6245982" y="1371143"/>
            <a:ext cx="2757714" cy="5218342"/>
          </a:xfrm>
          <a:prstGeom prst="roundRect">
            <a:avLst>
              <a:gd name="adj" fmla="val 7225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0" name="Rectangle: Top Corners Rounded 19">
            <a:extLst>
              <a:ext uri="{FF2B5EF4-FFF2-40B4-BE49-F238E27FC236}">
                <a16:creationId xmlns:a16="http://schemas.microsoft.com/office/drawing/2014/main" id="{5E95CA78-73BD-C1C1-CEF5-B4A771B1161A}"/>
              </a:ext>
            </a:extLst>
          </p:cNvPr>
          <p:cNvSpPr/>
          <p:nvPr/>
        </p:nvSpPr>
        <p:spPr>
          <a:xfrm>
            <a:off x="6245982" y="1371144"/>
            <a:ext cx="2757714" cy="665844"/>
          </a:xfrm>
          <a:prstGeom prst="round2SameRect">
            <a:avLst>
              <a:gd name="adj1" fmla="val 26204"/>
              <a:gd name="adj2" fmla="val 0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0BFEE07F-F941-A92A-87BC-7BC2B5299B97}"/>
              </a:ext>
            </a:extLst>
          </p:cNvPr>
          <p:cNvSpPr/>
          <p:nvPr/>
        </p:nvSpPr>
        <p:spPr>
          <a:xfrm>
            <a:off x="9194802" y="1343589"/>
            <a:ext cx="2757714" cy="2507344"/>
          </a:xfrm>
          <a:prstGeom prst="roundRect">
            <a:avLst>
              <a:gd name="adj" fmla="val 7225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2" name="Rectangle: Top Corners Rounded 21">
            <a:extLst>
              <a:ext uri="{FF2B5EF4-FFF2-40B4-BE49-F238E27FC236}">
                <a16:creationId xmlns:a16="http://schemas.microsoft.com/office/drawing/2014/main" id="{7D5FA18D-7A58-4CC6-1397-5F75253DF34D}"/>
              </a:ext>
            </a:extLst>
          </p:cNvPr>
          <p:cNvSpPr/>
          <p:nvPr/>
        </p:nvSpPr>
        <p:spPr>
          <a:xfrm>
            <a:off x="9194802" y="1343589"/>
            <a:ext cx="2757714" cy="665844"/>
          </a:xfrm>
          <a:prstGeom prst="round2SameRect">
            <a:avLst>
              <a:gd name="adj1" fmla="val 26204"/>
              <a:gd name="adj2" fmla="val 0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550EF445-76E2-870C-8FDE-ED18907E26A1}"/>
              </a:ext>
            </a:extLst>
          </p:cNvPr>
          <p:cNvSpPr/>
          <p:nvPr/>
        </p:nvSpPr>
        <p:spPr>
          <a:xfrm>
            <a:off x="9194802" y="3980314"/>
            <a:ext cx="2757714" cy="2577647"/>
          </a:xfrm>
          <a:prstGeom prst="roundRect">
            <a:avLst>
              <a:gd name="adj" fmla="val 7225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2" name="Rectangle: Top Corners Rounded 31">
            <a:extLst>
              <a:ext uri="{FF2B5EF4-FFF2-40B4-BE49-F238E27FC236}">
                <a16:creationId xmlns:a16="http://schemas.microsoft.com/office/drawing/2014/main" id="{324336BD-6221-DD38-6932-B2178A142547}"/>
              </a:ext>
            </a:extLst>
          </p:cNvPr>
          <p:cNvSpPr/>
          <p:nvPr/>
        </p:nvSpPr>
        <p:spPr>
          <a:xfrm>
            <a:off x="9194802" y="3980314"/>
            <a:ext cx="2757714" cy="665844"/>
          </a:xfrm>
          <a:prstGeom prst="round2SameRect">
            <a:avLst>
              <a:gd name="adj1" fmla="val 26204"/>
              <a:gd name="adj2" fmla="val 0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E9BAE0C-3220-E404-132A-493BB0A3E574}"/>
              </a:ext>
            </a:extLst>
          </p:cNvPr>
          <p:cNvSpPr txBox="1"/>
          <p:nvPr/>
        </p:nvSpPr>
        <p:spPr>
          <a:xfrm>
            <a:off x="2898398" y="124797"/>
            <a:ext cx="706618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N" sz="3200" b="1" dirty="0" err="1">
                <a:solidFill>
                  <a:schemeClr val="bg1"/>
                </a:solidFill>
                <a:latin typeface="Montserrat" pitchFamily="2" charset="0"/>
              </a:rPr>
              <a:t>ScPoPPoPientific</a:t>
            </a:r>
            <a:r>
              <a:rPr lang="en-IN" sz="3200" b="1" dirty="0">
                <a:solidFill>
                  <a:schemeClr val="bg1"/>
                </a:solidFill>
                <a:latin typeface="Montserrat" pitchFamily="2" charset="0"/>
              </a:rPr>
              <a:t> Poster Template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436E330-85D4-5446-0524-0B07CD27F956}"/>
              </a:ext>
            </a:extLst>
          </p:cNvPr>
          <p:cNvSpPr txBox="1"/>
          <p:nvPr/>
        </p:nvSpPr>
        <p:spPr>
          <a:xfrm>
            <a:off x="2613378" y="805384"/>
            <a:ext cx="7601857" cy="30777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pPr algn="ctr"/>
            <a:r>
              <a:rPr lang="en-IN" sz="1400" dirty="0">
                <a:solidFill>
                  <a:schemeClr val="bg1"/>
                </a:solidFill>
                <a:latin typeface="Gill Sans MT" panose="020B0502020104020203" pitchFamily="34" charset="0"/>
                <a:cs typeface="Segoe UI" panose="020B0502040204020203" pitchFamily="34" charset="0"/>
              </a:rPr>
              <a:t>Add Author Names and Information Include Faculty &amp; Department Name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399F7B5E-AC50-53DC-0B4A-2A3DF69EBF73}"/>
              </a:ext>
            </a:extLst>
          </p:cNvPr>
          <p:cNvSpPr txBox="1"/>
          <p:nvPr/>
        </p:nvSpPr>
        <p:spPr>
          <a:xfrm>
            <a:off x="725111" y="1560585"/>
            <a:ext cx="141997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1600" b="1" dirty="0">
                <a:latin typeface="Gill Sans MT" panose="020B0502020104020203" pitchFamily="34" charset="0"/>
                <a:cs typeface="Segoe UI" panose="020B0502040204020203" pitchFamily="34" charset="0"/>
              </a:rPr>
              <a:t>Abstract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3439ECB5-225C-93EB-852E-89E4A7FA0E62}"/>
              </a:ext>
            </a:extLst>
          </p:cNvPr>
          <p:cNvSpPr txBox="1"/>
          <p:nvPr/>
        </p:nvSpPr>
        <p:spPr>
          <a:xfrm>
            <a:off x="625930" y="4783949"/>
            <a:ext cx="141997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1600" b="1" dirty="0">
                <a:latin typeface="Gill Sans MT" panose="020B0502020104020203" pitchFamily="34" charset="0"/>
                <a:cs typeface="Segoe UI" panose="020B0502040204020203" pitchFamily="34" charset="0"/>
              </a:rPr>
              <a:t>Introduction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E4C77859-FC0B-0F64-A597-5E8DF2059428}"/>
              </a:ext>
            </a:extLst>
          </p:cNvPr>
          <p:cNvSpPr txBox="1"/>
          <p:nvPr/>
        </p:nvSpPr>
        <p:spPr>
          <a:xfrm>
            <a:off x="3531015" y="4226056"/>
            <a:ext cx="197757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1600" b="1" dirty="0">
                <a:latin typeface="Gill Sans MT" panose="020B0502020104020203" pitchFamily="34" charset="0"/>
                <a:cs typeface="Segoe UI" panose="020B0502040204020203" pitchFamily="34" charset="0"/>
              </a:rPr>
              <a:t>Methodology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E536A872-90A9-4F8A-8477-5FA316F6964F}"/>
              </a:ext>
            </a:extLst>
          </p:cNvPr>
          <p:cNvSpPr txBox="1"/>
          <p:nvPr/>
        </p:nvSpPr>
        <p:spPr>
          <a:xfrm>
            <a:off x="3531015" y="1554519"/>
            <a:ext cx="136192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1600" b="1" dirty="0">
                <a:latin typeface="Gill Sans MT" panose="020B0502020104020203" pitchFamily="34" charset="0"/>
                <a:cs typeface="Segoe UI" panose="020B0502040204020203" pitchFamily="34" charset="0"/>
              </a:rPr>
              <a:t>Materials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2D87EA54-279D-0D47-5D52-39AC507BBDE8}"/>
              </a:ext>
            </a:extLst>
          </p:cNvPr>
          <p:cNvSpPr txBox="1"/>
          <p:nvPr/>
        </p:nvSpPr>
        <p:spPr>
          <a:xfrm>
            <a:off x="6434592" y="1534789"/>
            <a:ext cx="197757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1600" b="1" dirty="0">
                <a:latin typeface="Gill Sans MT" panose="020B0502020104020203" pitchFamily="34" charset="0"/>
                <a:cs typeface="Segoe UI" panose="020B0502040204020203" pitchFamily="34" charset="0"/>
              </a:rPr>
              <a:t>Results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0322C95C-2F2B-C27A-7299-ED32795EAA50}"/>
              </a:ext>
            </a:extLst>
          </p:cNvPr>
          <p:cNvSpPr txBox="1"/>
          <p:nvPr/>
        </p:nvSpPr>
        <p:spPr>
          <a:xfrm>
            <a:off x="9410135" y="1507234"/>
            <a:ext cx="139756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1600" b="1" dirty="0">
                <a:latin typeface="Gill Sans MT" panose="020B0502020104020203" pitchFamily="34" charset="0"/>
                <a:cs typeface="Segoe UI" panose="020B0502040204020203" pitchFamily="34" charset="0"/>
              </a:rPr>
              <a:t>Conclusion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DFF7EFCE-0C49-5FA1-F17B-BFF2E12EE341}"/>
              </a:ext>
            </a:extLst>
          </p:cNvPr>
          <p:cNvSpPr txBox="1"/>
          <p:nvPr/>
        </p:nvSpPr>
        <p:spPr>
          <a:xfrm>
            <a:off x="9410134" y="4143959"/>
            <a:ext cx="232705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1600" b="1" dirty="0">
                <a:latin typeface="Gill Sans MT" panose="020B0502020104020203" pitchFamily="34" charset="0"/>
                <a:cs typeface="Segoe UI" panose="020B0502040204020203" pitchFamily="34" charset="0"/>
              </a:rPr>
              <a:t>Acknowledgements</a:t>
            </a:r>
          </a:p>
        </p:txBody>
      </p:sp>
      <p:sp>
        <p:nvSpPr>
          <p:cNvPr id="52" name="Rectangle 2">
            <a:extLst>
              <a:ext uri="{FF2B5EF4-FFF2-40B4-BE49-F238E27FC236}">
                <a16:creationId xmlns:a16="http://schemas.microsoft.com/office/drawing/2014/main" id="{14BA6E3B-9B73-3E63-0BA3-19106E209B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3765550" cy="0"/>
          </a:xfrm>
          <a:prstGeom prst="rect">
            <a:avLst/>
          </a:prstGeom>
          <a:solidFill>
            <a:srgbClr val="21212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Söhne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7" name="Picture 56">
            <a:extLst>
              <a:ext uri="{FF2B5EF4-FFF2-40B4-BE49-F238E27FC236}">
                <a16:creationId xmlns:a16="http://schemas.microsoft.com/office/drawing/2014/main" id="{27FC0ED6-F2AC-7B2A-D3D9-4C09BD05543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7513" b="27513"/>
          <a:stretch/>
        </p:blipFill>
        <p:spPr>
          <a:xfrm flipV="1">
            <a:off x="3429415" y="5638466"/>
            <a:ext cx="2488934" cy="746262"/>
          </a:xfrm>
          <a:prstGeom prst="roundRect">
            <a:avLst>
              <a:gd name="adj" fmla="val 11561"/>
            </a:avLst>
          </a:prstGeom>
        </p:spPr>
      </p:pic>
      <p:graphicFrame>
        <p:nvGraphicFramePr>
          <p:cNvPr id="62" name="Chart 61">
            <a:extLst>
              <a:ext uri="{FF2B5EF4-FFF2-40B4-BE49-F238E27FC236}">
                <a16:creationId xmlns:a16="http://schemas.microsoft.com/office/drawing/2014/main" id="{A5B349ED-879B-DA1F-5AC7-4207F7ABECF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1685306"/>
              </p:ext>
            </p:extLst>
          </p:nvPr>
        </p:nvGraphicFramePr>
        <p:xfrm>
          <a:off x="6431493" y="3456131"/>
          <a:ext cx="2380494" cy="15895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6" name="TextBox 65">
            <a:extLst>
              <a:ext uri="{FF2B5EF4-FFF2-40B4-BE49-F238E27FC236}">
                <a16:creationId xmlns:a16="http://schemas.microsoft.com/office/drawing/2014/main" id="{906FB2A5-2F22-9FAC-4BD8-C15C76FB443B}"/>
              </a:ext>
            </a:extLst>
          </p:cNvPr>
          <p:cNvSpPr txBox="1"/>
          <p:nvPr/>
        </p:nvSpPr>
        <p:spPr>
          <a:xfrm>
            <a:off x="9410134" y="4787543"/>
            <a:ext cx="23766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  <a:endParaRPr lang="en-IN" sz="1200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68" name="Picture 67">
            <a:extLst>
              <a:ext uri="{FF2B5EF4-FFF2-40B4-BE49-F238E27FC236}">
                <a16:creationId xmlns:a16="http://schemas.microsoft.com/office/drawing/2014/main" id="{2ABE8F1C-EAB8-D976-FE48-204534270FE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530" b="7530"/>
          <a:stretch/>
        </p:blipFill>
        <p:spPr>
          <a:xfrm>
            <a:off x="9410134" y="2977145"/>
            <a:ext cx="836638" cy="710646"/>
          </a:xfrm>
          <a:prstGeom prst="roundRect">
            <a:avLst>
              <a:gd name="adj" fmla="val 10412"/>
            </a:avLst>
          </a:prstGeom>
          <a:effectLst>
            <a:outerShdw blurRad="127000" sx="102000" sy="102000" algn="ctr" rotWithShape="0">
              <a:prstClr val="black">
                <a:alpha val="13000"/>
              </a:prstClr>
            </a:outerShdw>
          </a:effectLst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id="{C1DD0391-7DF9-ACCE-410A-950B06D5989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3899" b="12565"/>
          <a:stretch/>
        </p:blipFill>
        <p:spPr>
          <a:xfrm>
            <a:off x="10374882" y="2983485"/>
            <a:ext cx="1424866" cy="697966"/>
          </a:xfrm>
          <a:prstGeom prst="roundRect">
            <a:avLst>
              <a:gd name="adj" fmla="val 11208"/>
            </a:avLst>
          </a:prstGeom>
          <a:effectLst>
            <a:outerShdw blurRad="127000" sx="102000" sy="102000" algn="ctr" rotWithShape="0">
              <a:prstClr val="black">
                <a:alpha val="13000"/>
              </a:prstClr>
            </a:outerShdw>
          </a:effectLst>
        </p:spPr>
      </p:pic>
      <p:graphicFrame>
        <p:nvGraphicFramePr>
          <p:cNvPr id="72" name="Chart 71">
            <a:extLst>
              <a:ext uri="{FF2B5EF4-FFF2-40B4-BE49-F238E27FC236}">
                <a16:creationId xmlns:a16="http://schemas.microsoft.com/office/drawing/2014/main" id="{BFBE83C0-52BE-77E0-48E9-6D7A4E71EE4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16520973"/>
              </p:ext>
            </p:extLst>
          </p:nvPr>
        </p:nvGraphicFramePr>
        <p:xfrm>
          <a:off x="6522662" y="5219339"/>
          <a:ext cx="2198157" cy="12343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73" name="Picture 72">
            <a:extLst>
              <a:ext uri="{FF2B5EF4-FFF2-40B4-BE49-F238E27FC236}">
                <a16:creationId xmlns:a16="http://schemas.microsoft.com/office/drawing/2014/main" id="{9C2F003F-304F-5783-1468-1B172170DBF5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6850" t="19262" r="4793" b="20727"/>
          <a:stretch/>
        </p:blipFill>
        <p:spPr>
          <a:xfrm>
            <a:off x="609029" y="3383076"/>
            <a:ext cx="2207313" cy="842980"/>
          </a:xfrm>
          <a:prstGeom prst="roundRect">
            <a:avLst>
              <a:gd name="adj" fmla="val 9887"/>
            </a:avLst>
          </a:prstGeom>
          <a:effectLst>
            <a:outerShdw blurRad="63500" sx="102000" sy="102000" algn="ctr" rotWithShape="0">
              <a:prstClr val="black">
                <a:alpha val="15000"/>
              </a:prstClr>
            </a:outerShdw>
          </a:effec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C9E581B-E746-45FD-8F34-326FA053A1EB}"/>
              </a:ext>
            </a:extLst>
          </p:cNvPr>
          <p:cNvSpPr/>
          <p:nvPr/>
        </p:nvSpPr>
        <p:spPr>
          <a:xfrm>
            <a:off x="2797245" y="144454"/>
            <a:ext cx="7234122" cy="468996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Gill Sans MT" panose="020B0502020104020203" pitchFamily="34" charset="0"/>
              </a:rPr>
              <a:t>Poster Title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2B2B9EB-78DE-45BC-AE1B-250E7AF797E0}"/>
              </a:ext>
            </a:extLst>
          </p:cNvPr>
          <p:cNvSpPr txBox="1"/>
          <p:nvPr/>
        </p:nvSpPr>
        <p:spPr>
          <a:xfrm>
            <a:off x="475129" y="268515"/>
            <a:ext cx="9502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Insert logo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88EF605-BB54-4335-A4D0-17BA9FAF9CF4}"/>
              </a:ext>
            </a:extLst>
          </p:cNvPr>
          <p:cNvSpPr txBox="1"/>
          <p:nvPr/>
        </p:nvSpPr>
        <p:spPr>
          <a:xfrm>
            <a:off x="10855626" y="176016"/>
            <a:ext cx="9502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Insert logo</a:t>
            </a:r>
          </a:p>
        </p:txBody>
      </p:sp>
    </p:spTree>
    <p:extLst>
      <p:ext uri="{BB962C8B-B14F-4D97-AF65-F5344CB8AC3E}">
        <p14:creationId xmlns:p14="http://schemas.microsoft.com/office/powerpoint/2010/main" val="20560832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occe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7A722"/>
      </a:accent1>
      <a:accent2>
        <a:srgbClr val="BEC955"/>
      </a:accent2>
      <a:accent3>
        <a:srgbClr val="74D6CA"/>
      </a:accent3>
      <a:accent4>
        <a:srgbClr val="D42CCC"/>
      </a:accent4>
      <a:accent5>
        <a:srgbClr val="4AE6E6"/>
      </a:accent5>
      <a:accent6>
        <a:srgbClr val="BD3760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387</TotalTime>
  <Words>28</Words>
  <Application>Microsoft Office PowerPoint</Application>
  <PresentationFormat>Widescreen</PresentationFormat>
  <Paragraphs>14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Aptos</vt:lpstr>
      <vt:lpstr>Aptos Display</vt:lpstr>
      <vt:lpstr>Arial</vt:lpstr>
      <vt:lpstr>Gill Sans MT</vt:lpstr>
      <vt:lpstr>Montserrat</vt:lpstr>
      <vt:lpstr>Segoe UI</vt:lpstr>
      <vt:lpstr>Söhne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SlideEgg</dc:creator>
  <cp:lastModifiedBy>Annah Chuene</cp:lastModifiedBy>
  <cp:revision>9</cp:revision>
  <dcterms:created xsi:type="dcterms:W3CDTF">2024-02-22T05:24:52Z</dcterms:created>
  <dcterms:modified xsi:type="dcterms:W3CDTF">2024-11-15T13:08:24Z</dcterms:modified>
</cp:coreProperties>
</file>